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0691813" cy="7559675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-1914" y="-88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DE39C-2480-4059-94DA-19CF25B93B17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1243013"/>
            <a:ext cx="47466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7A17-1EA0-4BCA-8A0F-8DA0B4A55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7A17-1EA0-4BCA-8A0F-8DA0B4A55C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0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8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3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8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5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4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86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02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0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93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7FDE-5D60-4737-97AC-9D977AA35D10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5"/>
          <a:stretch/>
        </p:blipFill>
        <p:spPr>
          <a:xfrm>
            <a:off x="-14514" y="14514"/>
            <a:ext cx="10706327" cy="7545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0" y="872057"/>
            <a:ext cx="325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ОПАСНЫ УЧАСТКИ </a:t>
            </a:r>
          </a:p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ВОДОЕМА, ГДЕ: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10967" b="11823"/>
          <a:stretch/>
        </p:blipFill>
        <p:spPr>
          <a:xfrm>
            <a:off x="128043" y="1527629"/>
            <a:ext cx="3043718" cy="1695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043" y="2488344"/>
            <a:ext cx="304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 ЛЕД ВМЕРЗЛА ТРАВА, 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ВЕТКИ И ДРУГИЕ ПРЕДМЕТЫ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022" t="26942" r="32485" b="10130"/>
          <a:stretch/>
        </p:blipFill>
        <p:spPr>
          <a:xfrm>
            <a:off x="112955" y="5424854"/>
            <a:ext cx="3058806" cy="1705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47" y="6718721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ВИДНЫ ПУЗЫРИ И ТРЕЩИНЫ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300" y="136419"/>
            <a:ext cx="5541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Спасатели Ростовской области предупреждают:</a:t>
            </a:r>
          </a:p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ЛЕД ОПАСНЕЕ, ЧЕМ КАЖЕТСЯ!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3" y="3309019"/>
            <a:ext cx="3043718" cy="2015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043" y="4924875"/>
            <a:ext cx="299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ЕСТЬ  РУЧЬИ  И ПРОМОИНЫ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3022" y="4265730"/>
            <a:ext cx="7334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 НЕ МЕСТО ДЛЯ :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РЫБАЛКИ;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ПАРКОВКИ  АВТОТРАНСПОРТА;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КАТАНИЯ НА КОНЬКАХ , САНКАХ,  ЛЫЖАХ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6934" y="6299648"/>
            <a:ext cx="358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ДАЖЕ, ПРОСТО ХОДИТЬ ПО ЛЬДУ 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14823" y="6572198"/>
            <a:ext cx="24670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012">
            <a:off x="8839200" y="1"/>
            <a:ext cx="1816399" cy="18666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0925" y="7035082"/>
            <a:ext cx="3724674" cy="369332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8300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 СЛУЖБЫ СПАСЕНИЯ - 112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8196" y="1461518"/>
            <a:ext cx="395686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ПОДВЕРГАЙТЕ РИСКУ СЕБЯ </a:t>
            </a:r>
          </a:p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СВОИХ БЛИЗКИХ – </a:t>
            </a:r>
          </a:p>
          <a:p>
            <a:r>
              <a:rPr lang="ru-RU" sz="265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ОСТАВАЙТЕСЬ НА БЕРЕГУ!</a:t>
            </a:r>
            <a:endParaRPr lang="ru-RU" sz="265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18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81</Words>
  <Application>Microsoft Office PowerPoint</Application>
  <PresentationFormat>Произвольный</PresentationFormat>
  <Paragraphs>19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MediaNastya</dc:creator>
  <cp:lastModifiedBy>korzhushko</cp:lastModifiedBy>
  <cp:revision>7</cp:revision>
  <cp:lastPrinted>2020-11-20T08:34:20Z</cp:lastPrinted>
  <dcterms:created xsi:type="dcterms:W3CDTF">2020-11-20T07:51:48Z</dcterms:created>
  <dcterms:modified xsi:type="dcterms:W3CDTF">2020-11-23T12:38:58Z</dcterms:modified>
</cp:coreProperties>
</file>